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6"/>
  </p:notesMasterIdLst>
  <p:sldIdLst>
    <p:sldId id="286" r:id="rId2"/>
    <p:sldId id="272" r:id="rId3"/>
    <p:sldId id="262" r:id="rId4"/>
    <p:sldId id="256" r:id="rId5"/>
    <p:sldId id="259" r:id="rId6"/>
    <p:sldId id="276" r:id="rId7"/>
    <p:sldId id="282" r:id="rId8"/>
    <p:sldId id="283" r:id="rId9"/>
    <p:sldId id="284" r:id="rId10"/>
    <p:sldId id="281" r:id="rId11"/>
    <p:sldId id="278" r:id="rId12"/>
    <p:sldId id="285" r:id="rId13"/>
    <p:sldId id="274" r:id="rId14"/>
    <p:sldId id="268"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51227" autoAdjust="0"/>
  </p:normalViewPr>
  <p:slideViewPr>
    <p:cSldViewPr snapToGrid="0" snapToObjects="1">
      <p:cViewPr varScale="1">
        <p:scale>
          <a:sx n="45" d="100"/>
          <a:sy n="45" d="100"/>
        </p:scale>
        <p:origin x="2102" y="17"/>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400"/>
    </p:cViewPr>
  </p:sorterViewPr>
  <p:notesViewPr>
    <p:cSldViewPr snapToGrid="0" snapToObjects="1">
      <p:cViewPr varScale="1">
        <p:scale>
          <a:sx n="48" d="100"/>
          <a:sy n="48" d="100"/>
        </p:scale>
        <p:origin x="-3968"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5023905-AD54-F34D-8589-388A3DCDC10D}" type="datetimeFigureOut">
              <a:rPr lang="en-US" smtClean="0"/>
              <a:t>7/15/2020</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C25EB11-BA16-E549-9F8C-8B0575296741}" type="slidenum">
              <a:rPr lang="en-US" smtClean="0"/>
              <a:t>‹#›</a:t>
            </a:fld>
            <a:endParaRPr lang="en-US" dirty="0"/>
          </a:p>
        </p:txBody>
      </p:sp>
    </p:spTree>
    <p:extLst>
      <p:ext uri="{BB962C8B-B14F-4D97-AF65-F5344CB8AC3E}">
        <p14:creationId xmlns:p14="http://schemas.microsoft.com/office/powerpoint/2010/main" val="12818324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25EB11-BA16-E549-9F8C-8B0575296741}" type="slidenum">
              <a:rPr lang="en-US" smtClean="0"/>
              <a:t>1</a:t>
            </a:fld>
            <a:endParaRPr lang="en-US" dirty="0"/>
          </a:p>
        </p:txBody>
      </p:sp>
    </p:spTree>
    <p:extLst>
      <p:ext uri="{BB962C8B-B14F-4D97-AF65-F5344CB8AC3E}">
        <p14:creationId xmlns:p14="http://schemas.microsoft.com/office/powerpoint/2010/main" val="1731896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is a Hammerlund HQ-129X.  Bob Schober has one of these in his collection.  These were very popular in the early 1950’s.  This receiver switch has six bands and will work better than receivers with only a four position band switch such an National NC 183D owned by SMH </a:t>
            </a:r>
          </a:p>
          <a:p>
            <a:endParaRPr lang="en-US" dirty="0"/>
          </a:p>
        </p:txBody>
      </p:sp>
      <p:sp>
        <p:nvSpPr>
          <p:cNvPr id="4" name="Slide Number Placeholder 3"/>
          <p:cNvSpPr>
            <a:spLocks noGrp="1"/>
          </p:cNvSpPr>
          <p:nvPr>
            <p:ph type="sldNum" sz="quarter" idx="10"/>
          </p:nvPr>
        </p:nvSpPr>
        <p:spPr/>
        <p:txBody>
          <a:bodyPr/>
          <a:lstStyle/>
          <a:p>
            <a:fld id="{3C25EB11-BA16-E549-9F8C-8B0575296741}" type="slidenum">
              <a:rPr lang="en-US" smtClean="0"/>
              <a:t>10</a:t>
            </a:fld>
            <a:endParaRPr lang="en-US" dirty="0"/>
          </a:p>
        </p:txBody>
      </p:sp>
    </p:spTree>
    <p:extLst>
      <p:ext uri="{BB962C8B-B14F-4D97-AF65-F5344CB8AC3E}">
        <p14:creationId xmlns:p14="http://schemas.microsoft.com/office/powerpoint/2010/main" val="10143360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picture is</a:t>
            </a:r>
            <a:r>
              <a:rPr lang="en-US" baseline="0" dirty="0"/>
              <a:t> about is variety of communications equipment some of which are  home made or custom made.</a:t>
            </a:r>
            <a:endParaRPr lang="en-US" dirty="0"/>
          </a:p>
        </p:txBody>
      </p:sp>
      <p:sp>
        <p:nvSpPr>
          <p:cNvPr id="4" name="Slide Number Placeholder 3"/>
          <p:cNvSpPr>
            <a:spLocks noGrp="1"/>
          </p:cNvSpPr>
          <p:nvPr>
            <p:ph type="sldNum" sz="quarter" idx="10"/>
          </p:nvPr>
        </p:nvSpPr>
        <p:spPr/>
        <p:txBody>
          <a:bodyPr/>
          <a:lstStyle/>
          <a:p>
            <a:fld id="{3C25EB11-BA16-E549-9F8C-8B0575296741}" type="slidenum">
              <a:rPr lang="en-US" smtClean="0"/>
              <a:t>11</a:t>
            </a:fld>
            <a:endParaRPr lang="en-US" dirty="0"/>
          </a:p>
        </p:txBody>
      </p:sp>
    </p:spTree>
    <p:extLst>
      <p:ext uri="{BB962C8B-B14F-4D97-AF65-F5344CB8AC3E}">
        <p14:creationId xmlns:p14="http://schemas.microsoft.com/office/powerpoint/2010/main" val="34602445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probably an HRO receiver with a collection</a:t>
            </a:r>
            <a:r>
              <a:rPr lang="en-US" baseline="0" dirty="0"/>
              <a:t> of plug-in coils to the left of the HRO.</a:t>
            </a:r>
          </a:p>
          <a:p>
            <a:endParaRPr lang="en-US" baseline="0" dirty="0"/>
          </a:p>
          <a:p>
            <a:r>
              <a:rPr lang="en-US" baseline="0" dirty="0"/>
              <a:t>National had nice advertisement in QST that continued after the equipment was obsolete.(They wanted to support the AARL.</a:t>
            </a:r>
            <a:endParaRPr lang="en-US" dirty="0"/>
          </a:p>
        </p:txBody>
      </p:sp>
      <p:sp>
        <p:nvSpPr>
          <p:cNvPr id="4" name="Slide Number Placeholder 3"/>
          <p:cNvSpPr>
            <a:spLocks noGrp="1"/>
          </p:cNvSpPr>
          <p:nvPr>
            <p:ph type="sldNum" sz="quarter" idx="10"/>
          </p:nvPr>
        </p:nvSpPr>
        <p:spPr/>
        <p:txBody>
          <a:bodyPr/>
          <a:lstStyle/>
          <a:p>
            <a:fld id="{3C25EB11-BA16-E549-9F8C-8B0575296741}" type="slidenum">
              <a:rPr lang="en-US" smtClean="0"/>
              <a:t>12</a:t>
            </a:fld>
            <a:endParaRPr lang="en-US" dirty="0"/>
          </a:p>
        </p:txBody>
      </p:sp>
    </p:spTree>
    <p:extLst>
      <p:ext uri="{BB962C8B-B14F-4D97-AF65-F5344CB8AC3E}">
        <p14:creationId xmlns:p14="http://schemas.microsoft.com/office/powerpoint/2010/main" val="18281102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WW1 and WW2, hams lost their operating privileges</a:t>
            </a:r>
            <a:r>
              <a:rPr lang="en-US" sz="1200" kern="1200" baseline="0" dirty="0">
                <a:solidFill>
                  <a:schemeClr val="tx1"/>
                </a:solidFill>
                <a:effectLst/>
                <a:latin typeface="+mn-lt"/>
                <a:ea typeface="+mn-ea"/>
                <a:cs typeface="+mn-cs"/>
              </a:rPr>
              <a:t> but they</a:t>
            </a:r>
            <a:r>
              <a:rPr lang="en-US" sz="1200" kern="1200" dirty="0">
                <a:solidFill>
                  <a:schemeClr val="tx1"/>
                </a:solidFill>
                <a:effectLst/>
                <a:latin typeface="+mn-lt"/>
                <a:ea typeface="+mn-ea"/>
                <a:cs typeface="+mn-cs"/>
              </a:rPr>
              <a:t> they were later restored.  I not know the exact dates of these events, but the Ban Off picture is the celebration of one of these events.</a:t>
            </a:r>
          </a:p>
        </p:txBody>
      </p:sp>
      <p:sp>
        <p:nvSpPr>
          <p:cNvPr id="4" name="Slide Number Placeholder 3"/>
          <p:cNvSpPr>
            <a:spLocks noGrp="1"/>
          </p:cNvSpPr>
          <p:nvPr>
            <p:ph type="sldNum" sz="quarter" idx="10"/>
          </p:nvPr>
        </p:nvSpPr>
        <p:spPr/>
        <p:txBody>
          <a:bodyPr/>
          <a:lstStyle/>
          <a:p>
            <a:fld id="{3C25EB11-BA16-E549-9F8C-8B0575296741}" type="slidenum">
              <a:rPr lang="en-US" smtClean="0"/>
              <a:t>13</a:t>
            </a:fld>
            <a:endParaRPr lang="en-US" dirty="0"/>
          </a:p>
        </p:txBody>
      </p:sp>
    </p:spTree>
    <p:extLst>
      <p:ext uri="{BB962C8B-B14F-4D97-AF65-F5344CB8AC3E}">
        <p14:creationId xmlns:p14="http://schemas.microsoft.com/office/powerpoint/2010/main" val="32438394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Here is  a good example of an early receiver of unknown design with loop antenna.</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 loop antenna properly used  could be very useful for avoiding interference.</a:t>
            </a:r>
          </a:p>
          <a:p>
            <a:endParaRPr lang="en-US" dirty="0"/>
          </a:p>
        </p:txBody>
      </p:sp>
      <p:sp>
        <p:nvSpPr>
          <p:cNvPr id="4" name="Slide Number Placeholder 3"/>
          <p:cNvSpPr>
            <a:spLocks noGrp="1"/>
          </p:cNvSpPr>
          <p:nvPr>
            <p:ph type="sldNum" sz="quarter" idx="10"/>
          </p:nvPr>
        </p:nvSpPr>
        <p:spPr/>
        <p:txBody>
          <a:bodyPr/>
          <a:lstStyle/>
          <a:p>
            <a:fld id="{3C25EB11-BA16-E549-9F8C-8B0575296741}" type="slidenum">
              <a:rPr lang="en-US" smtClean="0"/>
              <a:t>14</a:t>
            </a:fld>
            <a:endParaRPr lang="en-US" dirty="0"/>
          </a:p>
        </p:txBody>
      </p:sp>
    </p:spTree>
    <p:extLst>
      <p:ext uri="{BB962C8B-B14F-4D97-AF65-F5344CB8AC3E}">
        <p14:creationId xmlns:p14="http://schemas.microsoft.com/office/powerpoint/2010/main" val="33080357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Last Fall the Heiders went to the new and greatly expanded AWA Museum in Bloomfield,</a:t>
            </a:r>
            <a:r>
              <a:rPr lang="en-US" sz="1200" baseline="0" dirty="0"/>
              <a:t> NY.</a:t>
            </a:r>
            <a:endParaRPr lang="en-US" sz="1200" dirty="0"/>
          </a:p>
        </p:txBody>
      </p:sp>
      <p:sp>
        <p:nvSpPr>
          <p:cNvPr id="4" name="Slide Number Placeholder 3"/>
          <p:cNvSpPr>
            <a:spLocks noGrp="1"/>
          </p:cNvSpPr>
          <p:nvPr>
            <p:ph type="sldNum" sz="quarter" idx="10"/>
          </p:nvPr>
        </p:nvSpPr>
        <p:spPr/>
        <p:txBody>
          <a:bodyPr/>
          <a:lstStyle/>
          <a:p>
            <a:fld id="{3C25EB11-BA16-E549-9F8C-8B0575296741}" type="slidenum">
              <a:rPr lang="en-US" smtClean="0"/>
              <a:t>2</a:t>
            </a:fld>
            <a:endParaRPr lang="en-US" dirty="0"/>
          </a:p>
        </p:txBody>
      </p:sp>
    </p:spTree>
    <p:extLst>
      <p:ext uri="{BB962C8B-B14F-4D97-AF65-F5344CB8AC3E}">
        <p14:creationId xmlns:p14="http://schemas.microsoft.com/office/powerpoint/2010/main" val="22453072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had</a:t>
            </a:r>
            <a:r>
              <a:rPr lang="en-US" baseline="0" dirty="0"/>
              <a:t> a very nice and knowledgeable tour guide.</a:t>
            </a:r>
            <a:endParaRPr lang="en-US" dirty="0"/>
          </a:p>
        </p:txBody>
      </p:sp>
      <p:sp>
        <p:nvSpPr>
          <p:cNvPr id="4" name="Slide Number Placeholder 3"/>
          <p:cNvSpPr>
            <a:spLocks noGrp="1"/>
          </p:cNvSpPr>
          <p:nvPr>
            <p:ph type="sldNum" sz="quarter" idx="10"/>
          </p:nvPr>
        </p:nvSpPr>
        <p:spPr/>
        <p:txBody>
          <a:bodyPr/>
          <a:lstStyle/>
          <a:p>
            <a:fld id="{3C25EB11-BA16-E549-9F8C-8B0575296741}" type="slidenum">
              <a:rPr lang="en-US" smtClean="0"/>
              <a:t>3</a:t>
            </a:fld>
            <a:endParaRPr lang="en-US" dirty="0"/>
          </a:p>
        </p:txBody>
      </p:sp>
    </p:spTree>
    <p:extLst>
      <p:ext uri="{BB962C8B-B14F-4D97-AF65-F5344CB8AC3E}">
        <p14:creationId xmlns:p14="http://schemas.microsoft.com/office/powerpoint/2010/main" val="39913040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They have a</a:t>
            </a:r>
            <a:r>
              <a:rPr lang="en-US" baseline="0" dirty="0"/>
              <a:t> quite a few QSL cards on display.  </a:t>
            </a:r>
            <a:endParaRPr lang="en-US" dirty="0"/>
          </a:p>
        </p:txBody>
      </p:sp>
      <p:sp>
        <p:nvSpPr>
          <p:cNvPr id="4" name="Slide Number Placeholder 3"/>
          <p:cNvSpPr>
            <a:spLocks noGrp="1"/>
          </p:cNvSpPr>
          <p:nvPr>
            <p:ph type="sldNum" sz="quarter" idx="10"/>
          </p:nvPr>
        </p:nvSpPr>
        <p:spPr/>
        <p:txBody>
          <a:bodyPr/>
          <a:lstStyle/>
          <a:p>
            <a:fld id="{3C25EB11-BA16-E549-9F8C-8B0575296741}" type="slidenum">
              <a:rPr lang="en-US" smtClean="0"/>
              <a:t>4</a:t>
            </a:fld>
            <a:endParaRPr lang="en-US" dirty="0"/>
          </a:p>
        </p:txBody>
      </p:sp>
    </p:spTree>
    <p:extLst>
      <p:ext uri="{BB962C8B-B14F-4D97-AF65-F5344CB8AC3E}">
        <p14:creationId xmlns:p14="http://schemas.microsoft.com/office/powerpoint/2010/main" val="5212469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The middle</a:t>
            </a:r>
            <a:r>
              <a:rPr lang="en-US" sz="1400" baseline="0" dirty="0"/>
              <a:t> object is an old ‘straight’ key.   In the old days, there were no codeless licenses. Need to learn how to send and receive code.</a:t>
            </a:r>
          </a:p>
        </p:txBody>
      </p:sp>
      <p:sp>
        <p:nvSpPr>
          <p:cNvPr id="4" name="Slide Number Placeholder 3"/>
          <p:cNvSpPr>
            <a:spLocks noGrp="1"/>
          </p:cNvSpPr>
          <p:nvPr>
            <p:ph type="sldNum" sz="quarter" idx="10"/>
          </p:nvPr>
        </p:nvSpPr>
        <p:spPr/>
        <p:txBody>
          <a:bodyPr/>
          <a:lstStyle/>
          <a:p>
            <a:fld id="{3C25EB11-BA16-E549-9F8C-8B0575296741}" type="slidenum">
              <a:rPr lang="en-US" smtClean="0"/>
              <a:t>5</a:t>
            </a:fld>
            <a:endParaRPr lang="en-US" dirty="0"/>
          </a:p>
        </p:txBody>
      </p:sp>
    </p:spTree>
    <p:extLst>
      <p:ext uri="{BB962C8B-B14F-4D97-AF65-F5344CB8AC3E}">
        <p14:creationId xmlns:p14="http://schemas.microsoft.com/office/powerpoint/2010/main" val="35440459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top shelf</a:t>
            </a:r>
            <a:r>
              <a:rPr lang="en-US" baseline="0" dirty="0"/>
              <a:t> has an unidentified headphones. To the right of the headphones is a T-17 carbon microphone.</a:t>
            </a:r>
          </a:p>
          <a:p>
            <a:endParaRPr lang="en-US" baseline="0" dirty="0"/>
          </a:p>
          <a:p>
            <a:r>
              <a:rPr lang="en-US" baseline="0" dirty="0"/>
              <a:t>The bottom shelf (perhaps a table) is a BC-375 transmitter.  These were available on surplus after WWII at prices teenagers could afford.  The plug in tuning unit in the bottom that is not well shown but I remember that it was was very difficult to set the frequency.  I had a friend who used a BC375 when he was in the army.  He said that the VFO calibration could not be trusted!    </a:t>
            </a:r>
          </a:p>
        </p:txBody>
      </p:sp>
      <p:sp>
        <p:nvSpPr>
          <p:cNvPr id="4" name="Slide Number Placeholder 3"/>
          <p:cNvSpPr>
            <a:spLocks noGrp="1"/>
          </p:cNvSpPr>
          <p:nvPr>
            <p:ph type="sldNum" sz="quarter" idx="10"/>
          </p:nvPr>
        </p:nvSpPr>
        <p:spPr/>
        <p:txBody>
          <a:bodyPr/>
          <a:lstStyle/>
          <a:p>
            <a:fld id="{3C25EB11-BA16-E549-9F8C-8B0575296741}" type="slidenum">
              <a:rPr lang="en-US" smtClean="0"/>
              <a:t>6</a:t>
            </a:fld>
            <a:endParaRPr lang="en-US" dirty="0"/>
          </a:p>
        </p:txBody>
      </p:sp>
    </p:spTree>
    <p:extLst>
      <p:ext uri="{BB962C8B-B14F-4D97-AF65-F5344CB8AC3E}">
        <p14:creationId xmlns:p14="http://schemas.microsoft.com/office/powerpoint/2010/main" val="17419098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a:t>
            </a:r>
            <a:r>
              <a:rPr lang="en-US" baseline="0" dirty="0"/>
              <a:t> is a collection of communications receivers that were great fun to look at.</a:t>
            </a:r>
            <a:endParaRPr lang="en-US" dirty="0"/>
          </a:p>
        </p:txBody>
      </p:sp>
      <p:sp>
        <p:nvSpPr>
          <p:cNvPr id="4" name="Slide Number Placeholder 3"/>
          <p:cNvSpPr>
            <a:spLocks noGrp="1"/>
          </p:cNvSpPr>
          <p:nvPr>
            <p:ph type="sldNum" sz="quarter" idx="10"/>
          </p:nvPr>
        </p:nvSpPr>
        <p:spPr/>
        <p:txBody>
          <a:bodyPr/>
          <a:lstStyle/>
          <a:p>
            <a:fld id="{3C25EB11-BA16-E549-9F8C-8B0575296741}" type="slidenum">
              <a:rPr lang="en-US" smtClean="0"/>
              <a:t>7</a:t>
            </a:fld>
            <a:endParaRPr lang="en-US" dirty="0"/>
          </a:p>
        </p:txBody>
      </p:sp>
    </p:spTree>
    <p:extLst>
      <p:ext uri="{BB962C8B-B14F-4D97-AF65-F5344CB8AC3E}">
        <p14:creationId xmlns:p14="http://schemas.microsoft.com/office/powerpoint/2010/main" val="14624626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Halicrafters</a:t>
            </a:r>
            <a:r>
              <a:rPr lang="en-US" baseline="0" dirty="0"/>
              <a:t> </a:t>
            </a:r>
            <a:r>
              <a:rPr lang="en-US" dirty="0"/>
              <a:t> may be the receiver that</a:t>
            </a:r>
            <a:r>
              <a:rPr lang="en-US" baseline="0" dirty="0"/>
              <a:t> covers some low frequency through the high frequency ranges up about 30 MHz..</a:t>
            </a:r>
          </a:p>
          <a:p>
            <a:endParaRPr lang="en-US" baseline="0" dirty="0"/>
          </a:p>
          <a:p>
            <a:r>
              <a:rPr lang="en-US" baseline="0" dirty="0"/>
              <a:t>Just below is a S-38 which does not have any meters. My brother, bought original S-38 in the summer of 1947 when the Heider family moved to Kansas.  </a:t>
            </a:r>
            <a:endParaRPr lang="en-US" dirty="0"/>
          </a:p>
        </p:txBody>
      </p:sp>
      <p:sp>
        <p:nvSpPr>
          <p:cNvPr id="4" name="Slide Number Placeholder 3"/>
          <p:cNvSpPr>
            <a:spLocks noGrp="1"/>
          </p:cNvSpPr>
          <p:nvPr>
            <p:ph type="sldNum" sz="quarter" idx="10"/>
          </p:nvPr>
        </p:nvSpPr>
        <p:spPr/>
        <p:txBody>
          <a:bodyPr/>
          <a:lstStyle/>
          <a:p>
            <a:fld id="{3C25EB11-BA16-E549-9F8C-8B0575296741}" type="slidenum">
              <a:rPr lang="en-US" smtClean="0"/>
              <a:t>8</a:t>
            </a:fld>
            <a:endParaRPr lang="en-US" dirty="0"/>
          </a:p>
        </p:txBody>
      </p:sp>
    </p:spTree>
    <p:extLst>
      <p:ext uri="{BB962C8B-B14F-4D97-AF65-F5344CB8AC3E}">
        <p14:creationId xmlns:p14="http://schemas.microsoft.com/office/powerpoint/2010/main" val="22309317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the bottom</a:t>
            </a:r>
            <a:r>
              <a:rPr lang="en-US" baseline="0" dirty="0"/>
              <a:t> is probably a Collins 32V2 or 32V3.   These were about 100 Watt input transmitters.  Beside the transmitter is probably a 75A-4 receiver.</a:t>
            </a:r>
            <a:endParaRPr lang="en-US" dirty="0"/>
          </a:p>
        </p:txBody>
      </p:sp>
      <p:sp>
        <p:nvSpPr>
          <p:cNvPr id="4" name="Slide Number Placeholder 3"/>
          <p:cNvSpPr>
            <a:spLocks noGrp="1"/>
          </p:cNvSpPr>
          <p:nvPr>
            <p:ph type="sldNum" sz="quarter" idx="10"/>
          </p:nvPr>
        </p:nvSpPr>
        <p:spPr/>
        <p:txBody>
          <a:bodyPr/>
          <a:lstStyle/>
          <a:p>
            <a:fld id="{3C25EB11-BA16-E549-9F8C-8B0575296741}" type="slidenum">
              <a:rPr lang="en-US" smtClean="0"/>
              <a:t>9</a:t>
            </a:fld>
            <a:endParaRPr lang="en-US" dirty="0"/>
          </a:p>
        </p:txBody>
      </p:sp>
    </p:spTree>
    <p:extLst>
      <p:ext uri="{BB962C8B-B14F-4D97-AF65-F5344CB8AC3E}">
        <p14:creationId xmlns:p14="http://schemas.microsoft.com/office/powerpoint/2010/main" val="40724912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ADC236-428C-EB48-B55F-A2F18879183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802CA8A-66B5-CB47-8466-5F729A874B9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8564AD7-0882-2645-BF41-2AC40B9DEBF3}"/>
              </a:ext>
            </a:extLst>
          </p:cNvPr>
          <p:cNvSpPr>
            <a:spLocks noGrp="1"/>
          </p:cNvSpPr>
          <p:nvPr>
            <p:ph type="dt" sz="half" idx="10"/>
          </p:nvPr>
        </p:nvSpPr>
        <p:spPr/>
        <p:txBody>
          <a:bodyPr/>
          <a:lstStyle/>
          <a:p>
            <a:fld id="{6A0E9585-DDD9-8E40-BFA1-25FB6F16655B}" type="datetimeFigureOut">
              <a:rPr lang="en-US" smtClean="0"/>
              <a:t>7/15/2020</a:t>
            </a:fld>
            <a:endParaRPr lang="en-US" dirty="0"/>
          </a:p>
        </p:txBody>
      </p:sp>
      <p:sp>
        <p:nvSpPr>
          <p:cNvPr id="5" name="Footer Placeholder 4">
            <a:extLst>
              <a:ext uri="{FF2B5EF4-FFF2-40B4-BE49-F238E27FC236}">
                <a16:creationId xmlns:a16="http://schemas.microsoft.com/office/drawing/2014/main" id="{E5BBB476-898A-DC4E-B35F-117B9175B95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767ABE6-604E-064E-AA4D-9F9279F2F0F5}"/>
              </a:ext>
            </a:extLst>
          </p:cNvPr>
          <p:cNvSpPr>
            <a:spLocks noGrp="1"/>
          </p:cNvSpPr>
          <p:nvPr>
            <p:ph type="sldNum" sz="quarter" idx="12"/>
          </p:nvPr>
        </p:nvSpPr>
        <p:spPr/>
        <p:txBody>
          <a:bodyPr/>
          <a:lstStyle/>
          <a:p>
            <a:fld id="{775DE2A2-2AF5-3146-8940-66B9B1DBCAF8}" type="slidenum">
              <a:rPr lang="en-US" smtClean="0"/>
              <a:t>‹#›</a:t>
            </a:fld>
            <a:endParaRPr lang="en-US" dirty="0"/>
          </a:p>
        </p:txBody>
      </p:sp>
    </p:spTree>
    <p:extLst>
      <p:ext uri="{BB962C8B-B14F-4D97-AF65-F5344CB8AC3E}">
        <p14:creationId xmlns:p14="http://schemas.microsoft.com/office/powerpoint/2010/main" val="6932844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BF9CF0-E5A7-3847-86E1-87C29A4DDFB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44145F1-7148-6A49-8990-96395FD5DF30}"/>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D5B886-B716-524E-A1FD-77C672971439}"/>
              </a:ext>
            </a:extLst>
          </p:cNvPr>
          <p:cNvSpPr>
            <a:spLocks noGrp="1"/>
          </p:cNvSpPr>
          <p:nvPr>
            <p:ph type="dt" sz="half" idx="10"/>
          </p:nvPr>
        </p:nvSpPr>
        <p:spPr/>
        <p:txBody>
          <a:bodyPr/>
          <a:lstStyle/>
          <a:p>
            <a:fld id="{6A0E9585-DDD9-8E40-BFA1-25FB6F16655B}" type="datetimeFigureOut">
              <a:rPr lang="en-US" smtClean="0"/>
              <a:t>7/15/2020</a:t>
            </a:fld>
            <a:endParaRPr lang="en-US" dirty="0"/>
          </a:p>
        </p:txBody>
      </p:sp>
      <p:sp>
        <p:nvSpPr>
          <p:cNvPr id="5" name="Footer Placeholder 4">
            <a:extLst>
              <a:ext uri="{FF2B5EF4-FFF2-40B4-BE49-F238E27FC236}">
                <a16:creationId xmlns:a16="http://schemas.microsoft.com/office/drawing/2014/main" id="{A991FF9F-CB9B-EF46-B46F-56B2DDDA18B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37022F1-07A1-B44F-9EFD-3B7DD9727D35}"/>
              </a:ext>
            </a:extLst>
          </p:cNvPr>
          <p:cNvSpPr>
            <a:spLocks noGrp="1"/>
          </p:cNvSpPr>
          <p:nvPr>
            <p:ph type="sldNum" sz="quarter" idx="12"/>
          </p:nvPr>
        </p:nvSpPr>
        <p:spPr/>
        <p:txBody>
          <a:bodyPr/>
          <a:lstStyle/>
          <a:p>
            <a:fld id="{775DE2A2-2AF5-3146-8940-66B9B1DBCAF8}" type="slidenum">
              <a:rPr lang="en-US" smtClean="0"/>
              <a:t>‹#›</a:t>
            </a:fld>
            <a:endParaRPr lang="en-US" dirty="0"/>
          </a:p>
        </p:txBody>
      </p:sp>
    </p:spTree>
    <p:extLst>
      <p:ext uri="{BB962C8B-B14F-4D97-AF65-F5344CB8AC3E}">
        <p14:creationId xmlns:p14="http://schemas.microsoft.com/office/powerpoint/2010/main" val="33797793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51B7585-9A04-5B4A-8660-FD6909B779B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B8C0ECD-6A3C-A640-B83E-31C6CC2BF2DD}"/>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DEBF4D-A79E-EF4E-A6B6-3CB7593D31E7}"/>
              </a:ext>
            </a:extLst>
          </p:cNvPr>
          <p:cNvSpPr>
            <a:spLocks noGrp="1"/>
          </p:cNvSpPr>
          <p:nvPr>
            <p:ph type="dt" sz="half" idx="10"/>
          </p:nvPr>
        </p:nvSpPr>
        <p:spPr/>
        <p:txBody>
          <a:bodyPr/>
          <a:lstStyle/>
          <a:p>
            <a:fld id="{6A0E9585-DDD9-8E40-BFA1-25FB6F16655B}" type="datetimeFigureOut">
              <a:rPr lang="en-US" smtClean="0"/>
              <a:t>7/15/2020</a:t>
            </a:fld>
            <a:endParaRPr lang="en-US" dirty="0"/>
          </a:p>
        </p:txBody>
      </p:sp>
      <p:sp>
        <p:nvSpPr>
          <p:cNvPr id="5" name="Footer Placeholder 4">
            <a:extLst>
              <a:ext uri="{FF2B5EF4-FFF2-40B4-BE49-F238E27FC236}">
                <a16:creationId xmlns:a16="http://schemas.microsoft.com/office/drawing/2014/main" id="{C3A53E32-9406-7B40-BB2A-767DFA19ECE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2BF60C9-2FD0-594D-B2A8-5CF2E28D9D7D}"/>
              </a:ext>
            </a:extLst>
          </p:cNvPr>
          <p:cNvSpPr>
            <a:spLocks noGrp="1"/>
          </p:cNvSpPr>
          <p:nvPr>
            <p:ph type="sldNum" sz="quarter" idx="12"/>
          </p:nvPr>
        </p:nvSpPr>
        <p:spPr/>
        <p:txBody>
          <a:bodyPr/>
          <a:lstStyle/>
          <a:p>
            <a:fld id="{775DE2A2-2AF5-3146-8940-66B9B1DBCAF8}" type="slidenum">
              <a:rPr lang="en-US" smtClean="0"/>
              <a:t>‹#›</a:t>
            </a:fld>
            <a:endParaRPr lang="en-US" dirty="0"/>
          </a:p>
        </p:txBody>
      </p:sp>
    </p:spTree>
    <p:extLst>
      <p:ext uri="{BB962C8B-B14F-4D97-AF65-F5344CB8AC3E}">
        <p14:creationId xmlns:p14="http://schemas.microsoft.com/office/powerpoint/2010/main" val="856707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14DB1-F4FC-DB4A-8042-6046895E83F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17DF596-C0B2-BC41-A701-F2A6E4395BB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9FA858-04AC-6A4D-A985-298E93A859A1}"/>
              </a:ext>
            </a:extLst>
          </p:cNvPr>
          <p:cNvSpPr>
            <a:spLocks noGrp="1"/>
          </p:cNvSpPr>
          <p:nvPr>
            <p:ph type="dt" sz="half" idx="10"/>
          </p:nvPr>
        </p:nvSpPr>
        <p:spPr/>
        <p:txBody>
          <a:bodyPr/>
          <a:lstStyle/>
          <a:p>
            <a:fld id="{6A0E9585-DDD9-8E40-BFA1-25FB6F16655B}" type="datetimeFigureOut">
              <a:rPr lang="en-US" smtClean="0"/>
              <a:t>7/15/2020</a:t>
            </a:fld>
            <a:endParaRPr lang="en-US" dirty="0"/>
          </a:p>
        </p:txBody>
      </p:sp>
      <p:sp>
        <p:nvSpPr>
          <p:cNvPr id="5" name="Footer Placeholder 4">
            <a:extLst>
              <a:ext uri="{FF2B5EF4-FFF2-40B4-BE49-F238E27FC236}">
                <a16:creationId xmlns:a16="http://schemas.microsoft.com/office/drawing/2014/main" id="{696D6CB6-DFE8-2440-9495-03B931AE9BA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9306DB0-B5B2-804A-A851-491C0303DF2A}"/>
              </a:ext>
            </a:extLst>
          </p:cNvPr>
          <p:cNvSpPr>
            <a:spLocks noGrp="1"/>
          </p:cNvSpPr>
          <p:nvPr>
            <p:ph type="sldNum" sz="quarter" idx="12"/>
          </p:nvPr>
        </p:nvSpPr>
        <p:spPr/>
        <p:txBody>
          <a:bodyPr/>
          <a:lstStyle/>
          <a:p>
            <a:fld id="{775DE2A2-2AF5-3146-8940-66B9B1DBCAF8}" type="slidenum">
              <a:rPr lang="en-US" smtClean="0"/>
              <a:t>‹#›</a:t>
            </a:fld>
            <a:endParaRPr lang="en-US" dirty="0"/>
          </a:p>
        </p:txBody>
      </p:sp>
    </p:spTree>
    <p:extLst>
      <p:ext uri="{BB962C8B-B14F-4D97-AF65-F5344CB8AC3E}">
        <p14:creationId xmlns:p14="http://schemas.microsoft.com/office/powerpoint/2010/main" val="32694702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960F5-8148-AD40-AB4E-C313ADE11AB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0A34DC2-539E-D74E-9FB6-B794BAADFE0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A72A01FB-CD52-9C45-BC92-009DACD914E3}"/>
              </a:ext>
            </a:extLst>
          </p:cNvPr>
          <p:cNvSpPr>
            <a:spLocks noGrp="1"/>
          </p:cNvSpPr>
          <p:nvPr>
            <p:ph type="dt" sz="half" idx="10"/>
          </p:nvPr>
        </p:nvSpPr>
        <p:spPr/>
        <p:txBody>
          <a:bodyPr/>
          <a:lstStyle/>
          <a:p>
            <a:fld id="{6A0E9585-DDD9-8E40-BFA1-25FB6F16655B}" type="datetimeFigureOut">
              <a:rPr lang="en-US" smtClean="0"/>
              <a:t>7/15/2020</a:t>
            </a:fld>
            <a:endParaRPr lang="en-US" dirty="0"/>
          </a:p>
        </p:txBody>
      </p:sp>
      <p:sp>
        <p:nvSpPr>
          <p:cNvPr id="5" name="Footer Placeholder 4">
            <a:extLst>
              <a:ext uri="{FF2B5EF4-FFF2-40B4-BE49-F238E27FC236}">
                <a16:creationId xmlns:a16="http://schemas.microsoft.com/office/drawing/2014/main" id="{437133C0-6666-4D4A-BEC9-0ED00C7EE3A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22E6CF4-5984-E548-88B9-E917205135EB}"/>
              </a:ext>
            </a:extLst>
          </p:cNvPr>
          <p:cNvSpPr>
            <a:spLocks noGrp="1"/>
          </p:cNvSpPr>
          <p:nvPr>
            <p:ph type="sldNum" sz="quarter" idx="12"/>
          </p:nvPr>
        </p:nvSpPr>
        <p:spPr/>
        <p:txBody>
          <a:bodyPr/>
          <a:lstStyle/>
          <a:p>
            <a:fld id="{775DE2A2-2AF5-3146-8940-66B9B1DBCAF8}" type="slidenum">
              <a:rPr lang="en-US" smtClean="0"/>
              <a:t>‹#›</a:t>
            </a:fld>
            <a:endParaRPr lang="en-US" dirty="0"/>
          </a:p>
        </p:txBody>
      </p:sp>
    </p:spTree>
    <p:extLst>
      <p:ext uri="{BB962C8B-B14F-4D97-AF65-F5344CB8AC3E}">
        <p14:creationId xmlns:p14="http://schemas.microsoft.com/office/powerpoint/2010/main" val="25004097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931CEB-154B-D94C-8813-11C0773CF43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B020C34-534D-864C-9C50-7E3E084B0296}"/>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D2BB0AA-680B-F949-BB14-BE4AC9F5EDDA}"/>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E5D3A39-5A09-1141-9A0F-27B6CB3F75D0}"/>
              </a:ext>
            </a:extLst>
          </p:cNvPr>
          <p:cNvSpPr>
            <a:spLocks noGrp="1"/>
          </p:cNvSpPr>
          <p:nvPr>
            <p:ph type="dt" sz="half" idx="10"/>
          </p:nvPr>
        </p:nvSpPr>
        <p:spPr/>
        <p:txBody>
          <a:bodyPr/>
          <a:lstStyle/>
          <a:p>
            <a:fld id="{6A0E9585-DDD9-8E40-BFA1-25FB6F16655B}" type="datetimeFigureOut">
              <a:rPr lang="en-US" smtClean="0"/>
              <a:t>7/15/2020</a:t>
            </a:fld>
            <a:endParaRPr lang="en-US" dirty="0"/>
          </a:p>
        </p:txBody>
      </p:sp>
      <p:sp>
        <p:nvSpPr>
          <p:cNvPr id="6" name="Footer Placeholder 5">
            <a:extLst>
              <a:ext uri="{FF2B5EF4-FFF2-40B4-BE49-F238E27FC236}">
                <a16:creationId xmlns:a16="http://schemas.microsoft.com/office/drawing/2014/main" id="{E68B3529-E3D1-1B40-808D-8EE81637B644}"/>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422C68F-FB34-AD48-A9F3-F16C1183B467}"/>
              </a:ext>
            </a:extLst>
          </p:cNvPr>
          <p:cNvSpPr>
            <a:spLocks noGrp="1"/>
          </p:cNvSpPr>
          <p:nvPr>
            <p:ph type="sldNum" sz="quarter" idx="12"/>
          </p:nvPr>
        </p:nvSpPr>
        <p:spPr/>
        <p:txBody>
          <a:bodyPr/>
          <a:lstStyle/>
          <a:p>
            <a:fld id="{775DE2A2-2AF5-3146-8940-66B9B1DBCAF8}" type="slidenum">
              <a:rPr lang="en-US" smtClean="0"/>
              <a:t>‹#›</a:t>
            </a:fld>
            <a:endParaRPr lang="en-US" dirty="0"/>
          </a:p>
        </p:txBody>
      </p:sp>
    </p:spTree>
    <p:extLst>
      <p:ext uri="{BB962C8B-B14F-4D97-AF65-F5344CB8AC3E}">
        <p14:creationId xmlns:p14="http://schemas.microsoft.com/office/powerpoint/2010/main" val="37809570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175ABD-8541-8B4C-8385-CC1C52C3885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4524D80-92E9-A142-919C-9E2886D0379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E14C18AB-9FF3-9446-BA6C-09F3E17DD2E8}"/>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2342573-E5A3-F24B-8965-655107DFC4F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FCDC492A-8A78-DA48-8870-B9281C13FEDD}"/>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6E4B69D-2364-324E-B7CA-0468506EE401}"/>
              </a:ext>
            </a:extLst>
          </p:cNvPr>
          <p:cNvSpPr>
            <a:spLocks noGrp="1"/>
          </p:cNvSpPr>
          <p:nvPr>
            <p:ph type="dt" sz="half" idx="10"/>
          </p:nvPr>
        </p:nvSpPr>
        <p:spPr/>
        <p:txBody>
          <a:bodyPr/>
          <a:lstStyle/>
          <a:p>
            <a:fld id="{6A0E9585-DDD9-8E40-BFA1-25FB6F16655B}" type="datetimeFigureOut">
              <a:rPr lang="en-US" smtClean="0"/>
              <a:t>7/15/2020</a:t>
            </a:fld>
            <a:endParaRPr lang="en-US" dirty="0"/>
          </a:p>
        </p:txBody>
      </p:sp>
      <p:sp>
        <p:nvSpPr>
          <p:cNvPr id="8" name="Footer Placeholder 7">
            <a:extLst>
              <a:ext uri="{FF2B5EF4-FFF2-40B4-BE49-F238E27FC236}">
                <a16:creationId xmlns:a16="http://schemas.microsoft.com/office/drawing/2014/main" id="{7C9B771F-151E-4846-96F2-65DD7517B4B3}"/>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296F0442-4A68-2F45-B8B0-62BBDF23EBA6}"/>
              </a:ext>
            </a:extLst>
          </p:cNvPr>
          <p:cNvSpPr>
            <a:spLocks noGrp="1"/>
          </p:cNvSpPr>
          <p:nvPr>
            <p:ph type="sldNum" sz="quarter" idx="12"/>
          </p:nvPr>
        </p:nvSpPr>
        <p:spPr/>
        <p:txBody>
          <a:bodyPr/>
          <a:lstStyle/>
          <a:p>
            <a:fld id="{775DE2A2-2AF5-3146-8940-66B9B1DBCAF8}" type="slidenum">
              <a:rPr lang="en-US" smtClean="0"/>
              <a:t>‹#›</a:t>
            </a:fld>
            <a:endParaRPr lang="en-US" dirty="0"/>
          </a:p>
        </p:txBody>
      </p:sp>
    </p:spTree>
    <p:extLst>
      <p:ext uri="{BB962C8B-B14F-4D97-AF65-F5344CB8AC3E}">
        <p14:creationId xmlns:p14="http://schemas.microsoft.com/office/powerpoint/2010/main" val="14988039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04FCC5-999F-4B43-BF8B-0446098DE2F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9D45679-7A6F-C448-AF0B-1B7CB7C6CF0A}"/>
              </a:ext>
            </a:extLst>
          </p:cNvPr>
          <p:cNvSpPr>
            <a:spLocks noGrp="1"/>
          </p:cNvSpPr>
          <p:nvPr>
            <p:ph type="dt" sz="half" idx="10"/>
          </p:nvPr>
        </p:nvSpPr>
        <p:spPr/>
        <p:txBody>
          <a:bodyPr/>
          <a:lstStyle/>
          <a:p>
            <a:fld id="{6A0E9585-DDD9-8E40-BFA1-25FB6F16655B}" type="datetimeFigureOut">
              <a:rPr lang="en-US" smtClean="0"/>
              <a:t>7/15/2020</a:t>
            </a:fld>
            <a:endParaRPr lang="en-US" dirty="0"/>
          </a:p>
        </p:txBody>
      </p:sp>
      <p:sp>
        <p:nvSpPr>
          <p:cNvPr id="4" name="Footer Placeholder 3">
            <a:extLst>
              <a:ext uri="{FF2B5EF4-FFF2-40B4-BE49-F238E27FC236}">
                <a16:creationId xmlns:a16="http://schemas.microsoft.com/office/drawing/2014/main" id="{7F608FD9-66F8-5D4E-BF43-2796C8D2CCDA}"/>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1F54D228-D6FC-2344-A56B-D9FFA6F1EED5}"/>
              </a:ext>
            </a:extLst>
          </p:cNvPr>
          <p:cNvSpPr>
            <a:spLocks noGrp="1"/>
          </p:cNvSpPr>
          <p:nvPr>
            <p:ph type="sldNum" sz="quarter" idx="12"/>
          </p:nvPr>
        </p:nvSpPr>
        <p:spPr/>
        <p:txBody>
          <a:bodyPr/>
          <a:lstStyle/>
          <a:p>
            <a:fld id="{775DE2A2-2AF5-3146-8940-66B9B1DBCAF8}" type="slidenum">
              <a:rPr lang="en-US" smtClean="0"/>
              <a:t>‹#›</a:t>
            </a:fld>
            <a:endParaRPr lang="en-US" dirty="0"/>
          </a:p>
        </p:txBody>
      </p:sp>
    </p:spTree>
    <p:extLst>
      <p:ext uri="{BB962C8B-B14F-4D97-AF65-F5344CB8AC3E}">
        <p14:creationId xmlns:p14="http://schemas.microsoft.com/office/powerpoint/2010/main" val="6186302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31F55A6-D321-2F48-8F73-0ADEA46AFCB8}"/>
              </a:ext>
            </a:extLst>
          </p:cNvPr>
          <p:cNvSpPr>
            <a:spLocks noGrp="1"/>
          </p:cNvSpPr>
          <p:nvPr>
            <p:ph type="dt" sz="half" idx="10"/>
          </p:nvPr>
        </p:nvSpPr>
        <p:spPr/>
        <p:txBody>
          <a:bodyPr/>
          <a:lstStyle/>
          <a:p>
            <a:fld id="{6A0E9585-DDD9-8E40-BFA1-25FB6F16655B}" type="datetimeFigureOut">
              <a:rPr lang="en-US" smtClean="0"/>
              <a:t>7/15/2020</a:t>
            </a:fld>
            <a:endParaRPr lang="en-US" dirty="0"/>
          </a:p>
        </p:txBody>
      </p:sp>
      <p:sp>
        <p:nvSpPr>
          <p:cNvPr id="3" name="Footer Placeholder 2">
            <a:extLst>
              <a:ext uri="{FF2B5EF4-FFF2-40B4-BE49-F238E27FC236}">
                <a16:creationId xmlns:a16="http://schemas.microsoft.com/office/drawing/2014/main" id="{D02E7C00-4B0E-804C-8279-50692C625804}"/>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9C78858B-6E06-B94F-9939-2BBA9CA2982E}"/>
              </a:ext>
            </a:extLst>
          </p:cNvPr>
          <p:cNvSpPr>
            <a:spLocks noGrp="1"/>
          </p:cNvSpPr>
          <p:nvPr>
            <p:ph type="sldNum" sz="quarter" idx="12"/>
          </p:nvPr>
        </p:nvSpPr>
        <p:spPr/>
        <p:txBody>
          <a:bodyPr/>
          <a:lstStyle/>
          <a:p>
            <a:fld id="{775DE2A2-2AF5-3146-8940-66B9B1DBCAF8}" type="slidenum">
              <a:rPr lang="en-US" smtClean="0"/>
              <a:t>‹#›</a:t>
            </a:fld>
            <a:endParaRPr lang="en-US" dirty="0"/>
          </a:p>
        </p:txBody>
      </p:sp>
    </p:spTree>
    <p:extLst>
      <p:ext uri="{BB962C8B-B14F-4D97-AF65-F5344CB8AC3E}">
        <p14:creationId xmlns:p14="http://schemas.microsoft.com/office/powerpoint/2010/main" val="645059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0CECB-81EA-0444-AC2A-AEE45EF60E0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69F3E4B-37D0-574F-B950-8B0B6845A44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9037482-D038-1D47-B27A-F2154B82D2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B96919C-691D-D94A-86E6-35FC27333EE3}"/>
              </a:ext>
            </a:extLst>
          </p:cNvPr>
          <p:cNvSpPr>
            <a:spLocks noGrp="1"/>
          </p:cNvSpPr>
          <p:nvPr>
            <p:ph type="dt" sz="half" idx="10"/>
          </p:nvPr>
        </p:nvSpPr>
        <p:spPr/>
        <p:txBody>
          <a:bodyPr/>
          <a:lstStyle/>
          <a:p>
            <a:fld id="{6A0E9585-DDD9-8E40-BFA1-25FB6F16655B}" type="datetimeFigureOut">
              <a:rPr lang="en-US" smtClean="0"/>
              <a:t>7/15/2020</a:t>
            </a:fld>
            <a:endParaRPr lang="en-US" dirty="0"/>
          </a:p>
        </p:txBody>
      </p:sp>
      <p:sp>
        <p:nvSpPr>
          <p:cNvPr id="6" name="Footer Placeholder 5">
            <a:extLst>
              <a:ext uri="{FF2B5EF4-FFF2-40B4-BE49-F238E27FC236}">
                <a16:creationId xmlns:a16="http://schemas.microsoft.com/office/drawing/2014/main" id="{3D97D5AF-6C84-EF4E-BF2B-C30F464805B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5F0EEE8A-5E88-8846-BAE8-F7D7D6AEB92B}"/>
              </a:ext>
            </a:extLst>
          </p:cNvPr>
          <p:cNvSpPr>
            <a:spLocks noGrp="1"/>
          </p:cNvSpPr>
          <p:nvPr>
            <p:ph type="sldNum" sz="quarter" idx="12"/>
          </p:nvPr>
        </p:nvSpPr>
        <p:spPr/>
        <p:txBody>
          <a:bodyPr/>
          <a:lstStyle/>
          <a:p>
            <a:fld id="{775DE2A2-2AF5-3146-8940-66B9B1DBCAF8}" type="slidenum">
              <a:rPr lang="en-US" smtClean="0"/>
              <a:t>‹#›</a:t>
            </a:fld>
            <a:endParaRPr lang="en-US" dirty="0"/>
          </a:p>
        </p:txBody>
      </p:sp>
    </p:spTree>
    <p:extLst>
      <p:ext uri="{BB962C8B-B14F-4D97-AF65-F5344CB8AC3E}">
        <p14:creationId xmlns:p14="http://schemas.microsoft.com/office/powerpoint/2010/main" val="24041285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1D3684-E1B5-8B43-A2D0-A77957BB283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80D5C96-858D-0147-A623-C24E68A44A7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5E3C3495-B9EB-0E47-AFCE-5B9A434817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A7EC3F0-6639-814A-834D-778BED06861F}"/>
              </a:ext>
            </a:extLst>
          </p:cNvPr>
          <p:cNvSpPr>
            <a:spLocks noGrp="1"/>
          </p:cNvSpPr>
          <p:nvPr>
            <p:ph type="dt" sz="half" idx="10"/>
          </p:nvPr>
        </p:nvSpPr>
        <p:spPr/>
        <p:txBody>
          <a:bodyPr/>
          <a:lstStyle/>
          <a:p>
            <a:fld id="{6A0E9585-DDD9-8E40-BFA1-25FB6F16655B}" type="datetimeFigureOut">
              <a:rPr lang="en-US" smtClean="0"/>
              <a:t>7/15/2020</a:t>
            </a:fld>
            <a:endParaRPr lang="en-US" dirty="0"/>
          </a:p>
        </p:txBody>
      </p:sp>
      <p:sp>
        <p:nvSpPr>
          <p:cNvPr id="6" name="Footer Placeholder 5">
            <a:extLst>
              <a:ext uri="{FF2B5EF4-FFF2-40B4-BE49-F238E27FC236}">
                <a16:creationId xmlns:a16="http://schemas.microsoft.com/office/drawing/2014/main" id="{1046CC77-0DE7-3D48-AA8F-C4A7292DECCB}"/>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B00AE44-F4B7-1F42-839E-D9A87FBDA2E0}"/>
              </a:ext>
            </a:extLst>
          </p:cNvPr>
          <p:cNvSpPr>
            <a:spLocks noGrp="1"/>
          </p:cNvSpPr>
          <p:nvPr>
            <p:ph type="sldNum" sz="quarter" idx="12"/>
          </p:nvPr>
        </p:nvSpPr>
        <p:spPr/>
        <p:txBody>
          <a:bodyPr/>
          <a:lstStyle/>
          <a:p>
            <a:fld id="{775DE2A2-2AF5-3146-8940-66B9B1DBCAF8}" type="slidenum">
              <a:rPr lang="en-US" smtClean="0"/>
              <a:t>‹#›</a:t>
            </a:fld>
            <a:endParaRPr lang="en-US" dirty="0"/>
          </a:p>
        </p:txBody>
      </p:sp>
    </p:spTree>
    <p:extLst>
      <p:ext uri="{BB962C8B-B14F-4D97-AF65-F5344CB8AC3E}">
        <p14:creationId xmlns:p14="http://schemas.microsoft.com/office/powerpoint/2010/main" val="14698931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E4D3EC6-670C-5847-9A74-AF95055EC11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224D2FE-9661-6845-84D9-F90635B42D2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4813A4-4F67-D043-82E3-B4D7C31E3AE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A0E9585-DDD9-8E40-BFA1-25FB6F16655B}" type="datetimeFigureOut">
              <a:rPr lang="en-US" smtClean="0"/>
              <a:t>7/15/2020</a:t>
            </a:fld>
            <a:endParaRPr lang="en-US" dirty="0"/>
          </a:p>
        </p:txBody>
      </p:sp>
      <p:sp>
        <p:nvSpPr>
          <p:cNvPr id="5" name="Footer Placeholder 4">
            <a:extLst>
              <a:ext uri="{FF2B5EF4-FFF2-40B4-BE49-F238E27FC236}">
                <a16:creationId xmlns:a16="http://schemas.microsoft.com/office/drawing/2014/main" id="{1C2F74D0-0D55-0940-8244-6AE58C7799A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D673FE10-E522-8E40-A692-6F8C97168D9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75DE2A2-2AF5-3146-8940-66B9B1DBCAF8}" type="slidenum">
              <a:rPr lang="en-US" smtClean="0"/>
              <a:t>‹#›</a:t>
            </a:fld>
            <a:endParaRPr lang="en-US" dirty="0"/>
          </a:p>
        </p:txBody>
      </p:sp>
    </p:spTree>
    <p:extLst>
      <p:ext uri="{BB962C8B-B14F-4D97-AF65-F5344CB8AC3E}">
        <p14:creationId xmlns:p14="http://schemas.microsoft.com/office/powerpoint/2010/main" val="38982445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4A293-8BCB-4400-8B56-26F45CE31297}"/>
              </a:ext>
            </a:extLst>
          </p:cNvPr>
          <p:cNvSpPr>
            <a:spLocks noGrp="1"/>
          </p:cNvSpPr>
          <p:nvPr>
            <p:ph type="title"/>
          </p:nvPr>
        </p:nvSpPr>
        <p:spPr/>
        <p:txBody>
          <a:bodyPr>
            <a:normAutofit fontScale="90000"/>
          </a:bodyPr>
          <a:lstStyle/>
          <a:p>
            <a:pPr algn="ctr"/>
            <a:r>
              <a:rPr lang="en-US" sz="4800" b="1" kern="1200" dirty="0">
                <a:solidFill>
                  <a:srgbClr val="FF0000"/>
                </a:solidFill>
                <a:effectLst/>
                <a:highlight>
                  <a:srgbClr val="FFFF00"/>
                </a:highlight>
                <a:latin typeface="Calibri" panose="020F0502020204030204" pitchFamily="34" charset="0"/>
                <a:ea typeface="Times New Roman" panose="02020603050405020304" pitchFamily="18" charset="0"/>
                <a:cs typeface="Times New Roman" panose="02020603050405020304" pitchFamily="18" charset="0"/>
              </a:rPr>
              <a:t>A Trip To The Antique Wireless Association</a:t>
            </a:r>
            <a:endParaRPr lang="en-US" sz="4800" b="1" dirty="0">
              <a:solidFill>
                <a:srgbClr val="FF0000"/>
              </a:solidFill>
            </a:endParaRPr>
          </a:p>
        </p:txBody>
      </p:sp>
      <p:sp>
        <p:nvSpPr>
          <p:cNvPr id="3" name="Content Placeholder 2">
            <a:extLst>
              <a:ext uri="{FF2B5EF4-FFF2-40B4-BE49-F238E27FC236}">
                <a16:creationId xmlns:a16="http://schemas.microsoft.com/office/drawing/2014/main" id="{FBCC188C-4D13-4F78-A96E-D71488153D78}"/>
              </a:ext>
            </a:extLst>
          </p:cNvPr>
          <p:cNvSpPr>
            <a:spLocks noGrp="1"/>
          </p:cNvSpPr>
          <p:nvPr>
            <p:ph idx="1"/>
          </p:nvPr>
        </p:nvSpPr>
        <p:spPr/>
        <p:txBody>
          <a:bodyPr>
            <a:normAutofit/>
          </a:bodyPr>
          <a:lstStyle/>
          <a:p>
            <a:pPr marL="0" marR="0" indent="0" algn="ctr">
              <a:lnSpc>
                <a:spcPct val="90000"/>
              </a:lnSpc>
              <a:spcBef>
                <a:spcPts val="1000"/>
              </a:spcBef>
              <a:spcAft>
                <a:spcPts val="0"/>
              </a:spcAft>
              <a:buNone/>
            </a:pPr>
            <a:r>
              <a:rPr lang="en-US" sz="6000" b="1" kern="1200" dirty="0">
                <a:solidFill>
                  <a:srgbClr val="FF0000"/>
                </a:solidFill>
                <a:effectLst/>
                <a:highlight>
                  <a:srgbClr val="FFFF00"/>
                </a:highlight>
                <a:latin typeface="Calibri" panose="020F0502020204030204" pitchFamily="34" charset="0"/>
                <a:ea typeface="Times New Roman" panose="02020603050405020304" pitchFamily="18" charset="0"/>
                <a:cs typeface="Times New Roman" panose="02020603050405020304" pitchFamily="18" charset="0"/>
              </a:rPr>
              <a:t>Many thanks to </a:t>
            </a:r>
            <a:r>
              <a:rPr lang="en-US" sz="6000" b="1" kern="1200" dirty="0" err="1">
                <a:solidFill>
                  <a:srgbClr val="FF0000"/>
                </a:solidFill>
                <a:effectLst/>
                <a:highlight>
                  <a:srgbClr val="FFFF00"/>
                </a:highlight>
                <a:latin typeface="Calibri" panose="020F0502020204030204" pitchFamily="34" charset="0"/>
                <a:ea typeface="Times New Roman" panose="02020603050405020304" pitchFamily="18" charset="0"/>
                <a:cs typeface="Times New Roman" panose="02020603050405020304" pitchFamily="18" charset="0"/>
              </a:rPr>
              <a:t>Arvela</a:t>
            </a:r>
            <a:r>
              <a:rPr lang="en-US" sz="6000" b="1" kern="1200" dirty="0">
                <a:solidFill>
                  <a:srgbClr val="FF0000"/>
                </a:solidFill>
                <a:effectLst/>
                <a:highlight>
                  <a:srgbClr val="FFFF00"/>
                </a:highlight>
                <a:latin typeface="Calibri" panose="020F0502020204030204" pitchFamily="34" charset="0"/>
                <a:ea typeface="Times New Roman" panose="02020603050405020304" pitchFamily="18" charset="0"/>
                <a:cs typeface="Times New Roman" panose="02020603050405020304" pitchFamily="18" charset="0"/>
              </a:rPr>
              <a:t> and Steve Heider (W0LUB &amp; XYL) for sharing their recent trip to the National Antique Wireless Museum.</a:t>
            </a:r>
            <a:endParaRPr lang="en-US" sz="60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3055693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E30AB31-D6AE-DD49-ABE5-69DD3EDC2D6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52500" y="0"/>
            <a:ext cx="10287000" cy="6858000"/>
          </a:xfrm>
          <a:prstGeom prst="rect">
            <a:avLst/>
          </a:prstGeom>
        </p:spPr>
      </p:pic>
    </p:spTree>
    <p:extLst>
      <p:ext uri="{BB962C8B-B14F-4D97-AF65-F5344CB8AC3E}">
        <p14:creationId xmlns:p14="http://schemas.microsoft.com/office/powerpoint/2010/main" val="4518642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F09939-8715-2B48-9EDB-D021D545A84C}"/>
              </a:ext>
            </a:extLst>
          </p:cNvPr>
          <p:cNvSpPr>
            <a:spLocks noGrp="1"/>
          </p:cNvSpPr>
          <p:nvPr>
            <p:ph type="title"/>
          </p:nvPr>
        </p:nvSpPr>
        <p:spPr/>
        <p:txBody>
          <a:bodyPr/>
          <a:lstStyle/>
          <a:p>
            <a:r>
              <a:rPr lang="en-US" dirty="0"/>
              <a:t> </a:t>
            </a:r>
          </a:p>
        </p:txBody>
      </p:sp>
      <p:pic>
        <p:nvPicPr>
          <p:cNvPr id="4" name="Picture 3">
            <a:extLst>
              <a:ext uri="{FF2B5EF4-FFF2-40B4-BE49-F238E27FC236}">
                <a16:creationId xmlns:a16="http://schemas.microsoft.com/office/drawing/2014/main" id="{6709B51D-E61E-0F46-9F73-0003D96B85D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52500" y="0"/>
            <a:ext cx="10287000" cy="6858000"/>
          </a:xfrm>
          <a:prstGeom prst="rect">
            <a:avLst/>
          </a:prstGeom>
        </p:spPr>
      </p:pic>
    </p:spTree>
    <p:extLst>
      <p:ext uri="{BB962C8B-B14F-4D97-AF65-F5344CB8AC3E}">
        <p14:creationId xmlns:p14="http://schemas.microsoft.com/office/powerpoint/2010/main" val="11681495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37721D0-C936-B44F-8F5E-FAEA82CDC70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52500" y="0"/>
            <a:ext cx="10287000" cy="6858000"/>
          </a:xfrm>
          <a:prstGeom prst="rect">
            <a:avLst/>
          </a:prstGeom>
        </p:spPr>
      </p:pic>
    </p:spTree>
    <p:extLst>
      <p:ext uri="{BB962C8B-B14F-4D97-AF65-F5344CB8AC3E}">
        <p14:creationId xmlns:p14="http://schemas.microsoft.com/office/powerpoint/2010/main" val="22998314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6EB1EB3-7959-8743-8475-3E91B5C7AF7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52500" y="0"/>
            <a:ext cx="10287000" cy="6858000"/>
          </a:xfrm>
          <a:prstGeom prst="rect">
            <a:avLst/>
          </a:prstGeom>
        </p:spPr>
      </p:pic>
    </p:spTree>
    <p:extLst>
      <p:ext uri="{BB962C8B-B14F-4D97-AF65-F5344CB8AC3E}">
        <p14:creationId xmlns:p14="http://schemas.microsoft.com/office/powerpoint/2010/main" val="7700734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818B77E-0D23-3E49-9C6C-7E9E136AD3B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810000" y="0"/>
            <a:ext cx="4572000" cy="6858000"/>
          </a:xfrm>
          <a:prstGeom prst="rect">
            <a:avLst/>
          </a:prstGeom>
        </p:spPr>
      </p:pic>
    </p:spTree>
    <p:extLst>
      <p:ext uri="{BB962C8B-B14F-4D97-AF65-F5344CB8AC3E}">
        <p14:creationId xmlns:p14="http://schemas.microsoft.com/office/powerpoint/2010/main" val="1789918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0747A738-C9CF-154F-AD13-E30D67F1918D}"/>
              </a:ext>
            </a:extLst>
          </p:cNvPr>
          <p:cNvPicPr>
            <a:picLocks noGrp="1" noChangeAspect="1"/>
          </p:cNvPicPr>
          <p:nvPr>
            <p:ph idx="1"/>
          </p:nvPr>
        </p:nvPicPr>
        <p:blipFill>
          <a:blip r:embed="rId3"/>
          <a:stretch>
            <a:fillRect/>
          </a:stretch>
        </p:blipFill>
        <p:spPr>
          <a:xfrm>
            <a:off x="994272" y="0"/>
            <a:ext cx="9131064" cy="6627385"/>
          </a:xfrm>
        </p:spPr>
      </p:pic>
    </p:spTree>
    <p:extLst>
      <p:ext uri="{BB962C8B-B14F-4D97-AF65-F5344CB8AC3E}">
        <p14:creationId xmlns:p14="http://schemas.microsoft.com/office/powerpoint/2010/main" val="5476199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0EE0F1D-053D-864D-B2B6-F72848F674B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810000" y="0"/>
            <a:ext cx="4572000" cy="6858000"/>
          </a:xfrm>
          <a:prstGeom prst="rect">
            <a:avLst/>
          </a:prstGeom>
        </p:spPr>
      </p:pic>
    </p:spTree>
    <p:extLst>
      <p:ext uri="{BB962C8B-B14F-4D97-AF65-F5344CB8AC3E}">
        <p14:creationId xmlns:p14="http://schemas.microsoft.com/office/powerpoint/2010/main" val="3077548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D4169AC-DEAE-8C4A-85E8-9BF09C22295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810000" y="0"/>
            <a:ext cx="4572000" cy="6858000"/>
          </a:xfrm>
          <a:prstGeom prst="rect">
            <a:avLst/>
          </a:prstGeom>
        </p:spPr>
      </p:pic>
    </p:spTree>
    <p:extLst>
      <p:ext uri="{BB962C8B-B14F-4D97-AF65-F5344CB8AC3E}">
        <p14:creationId xmlns:p14="http://schemas.microsoft.com/office/powerpoint/2010/main" val="21116270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78D6352-951E-AD4B-BA02-396A727A7C6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52500" y="0"/>
            <a:ext cx="10287000" cy="6858000"/>
          </a:xfrm>
          <a:prstGeom prst="rect">
            <a:avLst/>
          </a:prstGeom>
        </p:spPr>
      </p:pic>
    </p:spTree>
    <p:extLst>
      <p:ext uri="{BB962C8B-B14F-4D97-AF65-F5344CB8AC3E}">
        <p14:creationId xmlns:p14="http://schemas.microsoft.com/office/powerpoint/2010/main" val="33395445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56E37C8-0BD7-7440-BC5B-AD437F40D18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810000" y="0"/>
            <a:ext cx="4572000" cy="6858000"/>
          </a:xfrm>
          <a:prstGeom prst="rect">
            <a:avLst/>
          </a:prstGeom>
        </p:spPr>
      </p:pic>
    </p:spTree>
    <p:extLst>
      <p:ext uri="{BB962C8B-B14F-4D97-AF65-F5344CB8AC3E}">
        <p14:creationId xmlns:p14="http://schemas.microsoft.com/office/powerpoint/2010/main" val="16028874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DC4016A-D43B-5346-A6BC-9CC6064D420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52500" y="0"/>
            <a:ext cx="10287000" cy="6858000"/>
          </a:xfrm>
          <a:prstGeom prst="rect">
            <a:avLst/>
          </a:prstGeom>
        </p:spPr>
      </p:pic>
    </p:spTree>
    <p:extLst>
      <p:ext uri="{BB962C8B-B14F-4D97-AF65-F5344CB8AC3E}">
        <p14:creationId xmlns:p14="http://schemas.microsoft.com/office/powerpoint/2010/main" val="3665510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98AEC5-8310-4240-A74E-2506B9325EC0}"/>
              </a:ext>
            </a:extLst>
          </p:cNvPr>
          <p:cNvSpPr>
            <a:spLocks noGrp="1"/>
          </p:cNvSpPr>
          <p:nvPr>
            <p:ph type="title"/>
          </p:nvPr>
        </p:nvSpPr>
        <p:spPr/>
        <p:txBody>
          <a:bodyPr/>
          <a:lstStyle/>
          <a:p>
            <a:r>
              <a:rPr lang="en-US" dirty="0"/>
              <a:t>   </a:t>
            </a:r>
          </a:p>
        </p:txBody>
      </p:sp>
      <p:pic>
        <p:nvPicPr>
          <p:cNvPr id="4" name="Picture 3">
            <a:extLst>
              <a:ext uri="{FF2B5EF4-FFF2-40B4-BE49-F238E27FC236}">
                <a16:creationId xmlns:a16="http://schemas.microsoft.com/office/drawing/2014/main" id="{4E5C5BC3-BEF8-7E45-B3C1-3C984427D8B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52500" y="0"/>
            <a:ext cx="10287000" cy="6858000"/>
          </a:xfrm>
          <a:prstGeom prst="rect">
            <a:avLst/>
          </a:prstGeom>
        </p:spPr>
      </p:pic>
    </p:spTree>
    <p:extLst>
      <p:ext uri="{BB962C8B-B14F-4D97-AF65-F5344CB8AC3E}">
        <p14:creationId xmlns:p14="http://schemas.microsoft.com/office/powerpoint/2010/main" val="2941855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DC265CD-EBD7-774D-BE59-DFD18D7BE35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52500" y="0"/>
            <a:ext cx="10287000" cy="6858000"/>
          </a:xfrm>
          <a:prstGeom prst="rect">
            <a:avLst/>
          </a:prstGeom>
        </p:spPr>
      </p:pic>
    </p:spTree>
    <p:extLst>
      <p:ext uri="{BB962C8B-B14F-4D97-AF65-F5344CB8AC3E}">
        <p14:creationId xmlns:p14="http://schemas.microsoft.com/office/powerpoint/2010/main" val="158570459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3210</TotalTime>
  <Words>494</Words>
  <Application>Microsoft Office PowerPoint</Application>
  <PresentationFormat>Widescreen</PresentationFormat>
  <Paragraphs>39</Paragraphs>
  <Slides>14</Slides>
  <Notes>14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Arial</vt:lpstr>
      <vt:lpstr>Calibri</vt:lpstr>
      <vt:lpstr>Calibri Light</vt:lpstr>
      <vt:lpstr>Times New Roman</vt:lpstr>
      <vt:lpstr>Office Theme</vt:lpstr>
      <vt:lpstr>A Trip To The Antique Wireless Association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 </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Arvela Heider</dc:creator>
  <cp:lastModifiedBy>Ron Gilson</cp:lastModifiedBy>
  <cp:revision>52</cp:revision>
  <dcterms:created xsi:type="dcterms:W3CDTF">2020-07-10T17:30:33Z</dcterms:created>
  <dcterms:modified xsi:type="dcterms:W3CDTF">2020-07-15T13:33:48Z</dcterms:modified>
</cp:coreProperties>
</file>